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1009" r:id="rId5"/>
    <p:sldId id="992" r:id="rId6"/>
    <p:sldId id="993" r:id="rId7"/>
    <p:sldId id="994" r:id="rId8"/>
    <p:sldId id="1010" r:id="rId9"/>
    <p:sldId id="99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Our school will hold the 10th Parents’ Day on May 27th. It is a good chance for parents to learn about our school life. We need some volunteers to help us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801941"/>
              </p:ext>
            </p:extLst>
          </p:nvPr>
        </p:nvGraphicFramePr>
        <p:xfrm>
          <a:off x="334566" y="908720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5414660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guides should work at the school gate and on each floor of the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They need to greet parents and make sure the parents check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They also need to show the ways to car park and different classrooms for the parents. If you want to be a guide, we hope you know well about our school.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471093"/>
                  </a:ext>
                </a:extLst>
              </a:tr>
            </a:tbl>
          </a:graphicData>
        </a:graphic>
      </p:graphicFrame>
      <p:pic>
        <p:nvPicPr>
          <p:cNvPr id="1025" name="cx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710" y="1196752"/>
            <a:ext cx="9906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4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116061"/>
              </p:ext>
            </p:extLst>
          </p:nvPr>
        </p:nvGraphicFramePr>
        <p:xfrm>
          <a:off x="380577" y="1052736"/>
          <a:ext cx="11475269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475269">
                  <a:extLst>
                    <a:ext uri="{9D8B030D-6E8A-4147-A177-3AD203B41FA5}">
                      <a16:colId xmlns:a16="http://schemas.microsoft.com/office/drawing/2014/main" val="20567336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Because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will be thousands of parents coming into our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we need some students to help with cleaning. At the break,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 to go the rounds of the corridor and playground to keep these places clean. If you want to be a cleaner, we hope you are responsible.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566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752796"/>
                  </a:ext>
                </a:extLst>
              </a:tr>
            </a:tbl>
          </a:graphicData>
        </a:graphic>
      </p:graphicFrame>
      <p:pic>
        <p:nvPicPr>
          <p:cNvPr id="2049" name="cx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654" y="1268760"/>
            <a:ext cx="15906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be a big parents’ meeting in the school hall.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meeting, the helpers need to give out the stuff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parents to their seats. If you want to be a meeting helper, we hope you are friendly and careful.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be a volunteer, please get an application from your teacher and fill it. Then you must hand in the application to Room 203 before May 20th. We are looking forward to seeing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x40.jpg" descr="id:21474964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90" y="1052736"/>
            <a:ext cx="2108200" cy="17189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836712"/>
            <a:ext cx="11485848" cy="3168352"/>
          </a:xfrm>
          <a:prstGeom prst="rect">
            <a:avLst/>
          </a:prstGeom>
          <a:noFill/>
          <a:ln w="19050" algn="ctr">
            <a:solidFill>
              <a:schemeClr val="accent6">
                <a:lumMod val="40000"/>
                <a:lumOff val="60000"/>
              </a:schemeClr>
            </a:solidFill>
            <a:prstDash val="sysDash"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8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239658"/>
            <a:ext cx="11584144" cy="319745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guide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向导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ɡri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迎接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打招呼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 in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break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间歇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课间休息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the rounds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巡逻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corridor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连廊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stuff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application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æpl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751388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responsible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有责任心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44" y="1113125"/>
            <a:ext cx="2069995" cy="77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1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10th Parents’ Day will be held on May 27th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will help volunteers to learn about the school life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volunteers are needed for this activity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63700"/>
            <a:ext cx="102251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由短文第一句可知，第</a:t>
            </a:r>
            <a:r>
              <a:rPr lang="en-US" altLang="zh-CN" dirty="0"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cs typeface="Times New Roman" panose="02020603050405020304" pitchFamily="18" charset="0"/>
              </a:rPr>
              <a:t>届家长节将于</a:t>
            </a:r>
            <a:r>
              <a:rPr lang="en-US" altLang="zh-CN" dirty="0">
                <a:cs typeface="Times New Roman" panose="02020603050405020304" pitchFamily="18" charset="0"/>
              </a:rPr>
              <a:t>5</a:t>
            </a:r>
            <a:r>
              <a:rPr lang="zh-CN" altLang="zh-CN" dirty="0"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cs typeface="Times New Roman" panose="02020603050405020304" pitchFamily="18" charset="0"/>
              </a:rPr>
              <a:t>27</a:t>
            </a:r>
            <a:r>
              <a:rPr lang="zh-CN" altLang="zh-CN" dirty="0">
                <a:cs typeface="Times New Roman" panose="02020603050405020304" pitchFamily="18" charset="0"/>
              </a:rPr>
              <a:t>日举行，故填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121127"/>
            <a:ext cx="111488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由短文第一段第二句可知，这是父母了解我们学校生活的好机会，故填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887058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由短文第二、三、四段可知，此次活动需要三种类型的志愿者而不是三个志愿者，故填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26678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21675" y="4437112"/>
            <a:ext cx="404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33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be a volunteer, you should fill an application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hand in the application to Room 203 on May 25th.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349394"/>
            <a:ext cx="11161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由短文第五段第一句可知，想要成为一名志愿者必须先填表，故填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556687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由短文最后一段倒数第二句可知，申请表必须在</a:t>
            </a:r>
            <a:r>
              <a:rPr lang="en-US" altLang="zh-CN" dirty="0">
                <a:cs typeface="Times New Roman" panose="02020603050405020304" pitchFamily="18" charset="0"/>
              </a:rPr>
              <a:t>5</a:t>
            </a:r>
            <a:r>
              <a:rPr lang="zh-CN" altLang="zh-CN" dirty="0"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cs typeface="Times New Roman" panose="02020603050405020304" pitchFamily="18" charset="0"/>
              </a:rPr>
              <a:t>日前交到</a:t>
            </a:r>
            <a:r>
              <a:rPr lang="en-US" altLang="zh-CN" dirty="0">
                <a:cs typeface="Times New Roman" panose="02020603050405020304" pitchFamily="18" charset="0"/>
              </a:rPr>
              <a:t>203</a:t>
            </a:r>
            <a:r>
              <a:rPr lang="zh-CN" altLang="zh-CN" dirty="0">
                <a:cs typeface="Times New Roman" panose="02020603050405020304" pitchFamily="18" charset="0"/>
              </a:rPr>
              <a:t>房间，故填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3920" y="86367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5797" y="201471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5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2118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你要参加志愿活动，你会申请哪个岗位呢？请填写下方的志愿者申请表。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917104"/>
            <a:ext cx="3960440" cy="46994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507125"/>
              </p:ext>
            </p:extLst>
          </p:nvPr>
        </p:nvGraphicFramePr>
        <p:xfrm>
          <a:off x="419718" y="1953730"/>
          <a:ext cx="1136812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3790131">
                  <a:extLst>
                    <a:ext uri="{9D8B030D-6E8A-4147-A177-3AD203B41FA5}">
                      <a16:colId xmlns:a16="http://schemas.microsoft.com/office/drawing/2014/main" val="2337896985"/>
                    </a:ext>
                  </a:extLst>
                </a:gridCol>
                <a:gridCol w="3790131">
                  <a:extLst>
                    <a:ext uri="{9D8B030D-6E8A-4147-A177-3AD203B41FA5}">
                      <a16:colId xmlns:a16="http://schemas.microsoft.com/office/drawing/2014/main" val="3205664035"/>
                    </a:ext>
                  </a:extLst>
                </a:gridCol>
                <a:gridCol w="3787858">
                  <a:extLst>
                    <a:ext uri="{9D8B030D-6E8A-4147-A177-3AD203B41FA5}">
                      <a16:colId xmlns:a16="http://schemas.microsoft.com/office/drawing/2014/main" val="1443961135"/>
                    </a:ext>
                  </a:extLst>
                </a:gridCol>
              </a:tblGrid>
              <a:tr h="441869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Application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816266"/>
                  </a:ext>
                </a:extLst>
              </a:tr>
              <a:tr h="2650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889193"/>
                  </a:ext>
                </a:extLst>
              </a:tr>
              <a:tr h="2650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teacher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parent’s phone number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A6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2909"/>
                  </a:ext>
                </a:extLst>
              </a:tr>
              <a:tr h="265075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want to 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348459"/>
                  </a:ext>
                </a:extLst>
              </a:tr>
              <a:tr h="2260638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introduce yourself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Why do you want to be this kind of volunteer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</a:t>
                      </a: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en-US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</a:t>
                      </a: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en-US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</a:t>
                      </a: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en-US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</a:t>
                      </a:r>
                      <a:r>
                        <a:rPr lang="zh-CN" sz="22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5108" marR="351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722186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78582" y="4441999"/>
            <a:ext cx="494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400" dirty="0">
                <a:cs typeface="Times New Roman" panose="02020603050405020304" pitchFamily="18" charset="0"/>
              </a:rPr>
              <a:t>略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794946" y="1980214"/>
            <a:ext cx="0" cy="4464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58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239</Words>
  <Application>Microsoft Office PowerPoint</Application>
  <PresentationFormat>自定义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2025-05-27T10:35:50Z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